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Override8.xml" ContentType="application/vnd.openxmlformats-officedocument.themeOverrid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</p:sldMasterIdLst>
  <p:notesMasterIdLst>
    <p:notesMasterId r:id="rId27"/>
  </p:notesMasterIdLst>
  <p:sldIdLst>
    <p:sldId id="260" r:id="rId9"/>
    <p:sldId id="279" r:id="rId10"/>
    <p:sldId id="27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C9618D-7618-4F9F-BD81-F0035CA89CD9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CD6E8C-1266-40A8-9183-AFD91BFF4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5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B5099DBA-5C68-4495-8928-71AE31E883EA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39E4AA0B-E863-46E5-8419-DA9C36B4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A4D66D69-894C-4B6D-9BE6-3CD021AED0D4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8FF2A77B-5F99-478B-83ED-7EA111FE6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AE471423-06F4-45DE-B66A-4CAB3C9D8D23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D4B3E0AD-F098-4097-9793-57469585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3942F96F-F387-46D4-9A23-F5980A295523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2DFB46B7-BD1F-49F1-AA70-63A43C213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CAFEF711-0514-4CE2-A34A-39247DE38447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C195C297-7BB5-44BB-8CD3-F5E88AA7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B9851E84-706B-4ABA-9CC4-71FC2AA54E95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7EC9A087-241C-4CC4-B490-5188AA113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7B3A7932-13EE-4C4E-8B9A-4636FCC7A70B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994E4312-3A37-414E-BB5E-57F2F1329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6673AED5-392E-4068-8CD9-92D69E077600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9345F"/>
                </a:solidFill>
              </a:defRPr>
            </a:lvl1pPr>
          </a:lstStyle>
          <a:p>
            <a:pPr>
              <a:defRPr/>
            </a:pPr>
            <a:fld id="{B7F70785-6A04-461B-B42F-77ECFA4E0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809EDDF8-CD0C-41C4-B787-A508556C55DE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B3D77E52-7E2E-4487-A99A-6759ECA07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2DC4057E-F7A3-456B-B71A-F83D657DC99E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789171C3-F35E-4F64-8B0F-6582F71B0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43D2A985-40CA-470F-9008-A79974FB7A25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689FD665-00ED-4AA0-B840-0E0CB9956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7FA1F405-5192-4DBB-A81B-05A464EC6D98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834BA520-5290-4A87-8698-788AED36A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2F2E61CD-99BF-4197-8719-55C345F6DA9B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653EAE64-5C80-4C55-A2DE-747CC302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645A49CC-A4D5-4E3F-A71E-D49278D5F5B8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206E8615-0934-4974-A834-34F0491B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134EF33C-12AF-4AE6-84B9-946D7F5A76DD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DCBFD319-65DF-4962-B46A-D4E000218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04E2C16E-0EB0-4AE8-8BA5-D72C88DCDD55}" type="datetimeFigureOut">
              <a:rPr lang="en-US"/>
              <a:pPr>
                <a:defRPr/>
              </a:pPr>
              <a:t>11.05.2019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DDD9C3"/>
                </a:solidFill>
                <a:latin typeface="+mn-lt"/>
              </a:defRPr>
            </a:lvl1pPr>
          </a:lstStyle>
          <a:p>
            <a:pPr>
              <a:defRPr/>
            </a:pPr>
            <a:fld id="{DA6E73EB-F556-4D4C-A614-4CD27DB6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mbr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34" y="1538903"/>
            <a:ext cx="8244532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18. század festészete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>
          <a:xfrm>
            <a:off x="2108200" y="4293096"/>
            <a:ext cx="4927600" cy="1944216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Rosszika</a:t>
            </a:r>
            <a:endParaRPr lang="hu-HU" sz="3600" b="1" dirty="0" smtClean="0"/>
          </a:p>
          <a:p>
            <a:pPr marL="720725" eaLnBrk="1" hangingPunct="1">
              <a:buFont typeface="Wingdings" panose="05000000000000000000" pitchFamily="2" charset="2"/>
              <a:buChar char="Ø"/>
            </a:pPr>
            <a:r>
              <a:rPr lang="hu-HU" sz="3200" b="1" dirty="0" smtClean="0">
                <a:latin typeface="+mj-lt"/>
              </a:rPr>
              <a:t>I</a:t>
            </a:r>
            <a:r>
              <a:rPr lang="hu-HU" sz="3200" b="1" dirty="0" smtClean="0">
                <a:latin typeface="+mj-lt"/>
              </a:rPr>
              <a:t>. Péter korában</a:t>
            </a:r>
          </a:p>
          <a:p>
            <a:pPr marL="720725" eaLnBrk="1" hangingPunct="1">
              <a:buFont typeface="Wingdings" panose="05000000000000000000" pitchFamily="2" charset="2"/>
              <a:buChar char="Ø"/>
            </a:pPr>
            <a:r>
              <a:rPr lang="hu-HU" sz="3200" b="1" dirty="0" smtClean="0">
                <a:latin typeface="+mj-lt"/>
              </a:rPr>
              <a:t>1730–1760 </a:t>
            </a:r>
            <a:r>
              <a:rPr lang="hu-HU" sz="3200" b="1" dirty="0" smtClean="0">
                <a:latin typeface="+mj-lt"/>
              </a:rPr>
              <a:t>években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452610" y="6093296"/>
            <a:ext cx="3095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49345F"/>
                </a:solidFill>
                <a:latin typeface="Georgia" pitchFamily="18" charset="0"/>
              </a:rPr>
              <a:t>Ivan Nyikitin</a:t>
            </a:r>
            <a:r>
              <a:rPr lang="hu-HU" dirty="0">
                <a:solidFill>
                  <a:srgbClr val="49345F"/>
                </a:solidFill>
                <a:latin typeface="Georgia" pitchFamily="18" charset="0"/>
              </a:rPr>
              <a:t>, </a:t>
            </a:r>
            <a:r>
              <a:rPr lang="hu-HU" i="1" dirty="0">
                <a:solidFill>
                  <a:srgbClr val="49345F"/>
                </a:solidFill>
                <a:latin typeface="Georgia" pitchFamily="18" charset="0"/>
              </a:rPr>
              <a:t>1716 előtt</a:t>
            </a:r>
            <a:endParaRPr lang="en-US" i="1" dirty="0">
              <a:solidFill>
                <a:srgbClr val="49345F"/>
              </a:solidFill>
              <a:latin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459000"/>
            <a:ext cx="4851181" cy="59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62" y="1017000"/>
            <a:ext cx="3848719" cy="48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15888"/>
            <a:ext cx="3563938" cy="7207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18. sz. orosz festői:</a:t>
            </a:r>
            <a:b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Péter ösztöndíjasai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Content Placeholder 4" descr="03 Nik Petr v kru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950" y="1484313"/>
            <a:ext cx="4192588" cy="4248150"/>
          </a:xfrm>
        </p:spPr>
      </p:pic>
      <p:sp>
        <p:nvSpPr>
          <p:cNvPr id="2355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908050"/>
            <a:ext cx="1620837" cy="433388"/>
          </a:xfrm>
        </p:spPr>
        <p:txBody>
          <a:bodyPr/>
          <a:lstStyle/>
          <a:p>
            <a:pPr eaLnBrk="1" hangingPunct="1"/>
            <a:r>
              <a:rPr lang="hu-HU" sz="1600" b="1" i="0" dirty="0" smtClean="0"/>
              <a:t>Iván Nyikitin</a:t>
            </a:r>
            <a:endParaRPr lang="en-US" sz="1600" b="1" i="0" dirty="0" smtClean="0"/>
          </a:p>
        </p:txBody>
      </p:sp>
      <p:pic>
        <p:nvPicPr>
          <p:cNvPr id="23557" name="Picture 6" descr="06 Nik Petr na smertnom lozh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050"/>
            <a:ext cx="439102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7740650" y="630872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1725</a:t>
            </a:r>
            <a:endParaRPr lang="en-US">
              <a:latin typeface="Georgia" pitchFamily="18" charset="0"/>
            </a:endParaRP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250825" y="6165850"/>
            <a:ext cx="151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1720-as évek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412875"/>
            <a:ext cx="2681287" cy="3476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1600" b="1" cap="none" dirty="0" smtClean="0">
                <a:latin typeface="+mn-lt"/>
              </a:rPr>
              <a:t>Andrej Matvejev</a:t>
            </a:r>
            <a:endParaRPr lang="en-US" sz="1600" b="1" cap="none" dirty="0">
              <a:latin typeface="+mn-lt"/>
            </a:endParaRPr>
          </a:p>
        </p:txBody>
      </p:sp>
      <p:pic>
        <p:nvPicPr>
          <p:cNvPr id="24579" name="Picture 7" descr="01 Mat Avtoportret s zhenoj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9613"/>
            <a:ext cx="41402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 descr="02 Mat Golicy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482"/>
            <a:ext cx="2684198" cy="3456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81" name="Picture 9" descr="03 Mat Golicyn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353" y="49612"/>
            <a:ext cx="2686647" cy="3461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4140200" y="630872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1729</a:t>
            </a:r>
            <a:endParaRPr lang="en-US">
              <a:latin typeface="Georgia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913331" y="3326910"/>
            <a:ext cx="108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latin typeface="Georgia" pitchFamily="18" charset="0"/>
              </a:rPr>
              <a:t>1728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3050"/>
            <a:ext cx="2679700" cy="3476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1600" b="1" cap="none" dirty="0" smtClean="0">
                <a:latin typeface="+mn-lt"/>
              </a:rPr>
              <a:t>Iván Visnyakov</a:t>
            </a:r>
            <a:endParaRPr lang="en-US" sz="1600" b="1" cap="none" dirty="0">
              <a:latin typeface="+mn-lt"/>
            </a:endParaRPr>
          </a:p>
        </p:txBody>
      </p:sp>
      <p:pic>
        <p:nvPicPr>
          <p:cNvPr id="25603" name="Picture 6" descr="01 Vish Sarra Fermo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836613"/>
            <a:ext cx="4522788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02 Vish Voyneseni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2C49F"/>
              </a:clrFrom>
              <a:clrTo>
                <a:srgbClr val="C2C4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700213"/>
            <a:ext cx="42830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0" y="648811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1749 – 50</a:t>
            </a:r>
            <a:endParaRPr lang="en-US">
              <a:latin typeface="Georgia" pitchFamily="18" charset="0"/>
            </a:endParaRPr>
          </a:p>
        </p:txBody>
      </p:sp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6443663" y="5157788"/>
            <a:ext cx="151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1755 – 56 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3050"/>
            <a:ext cx="2679700" cy="3476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1600" b="1" cap="none" dirty="0" smtClean="0">
                <a:latin typeface="+mn-lt"/>
              </a:rPr>
              <a:t>Alekszej</a:t>
            </a:r>
            <a:r>
              <a:rPr lang="hu-HU" sz="1600" b="1" dirty="0" smtClean="0">
                <a:latin typeface="+mn-lt"/>
              </a:rPr>
              <a:t> </a:t>
            </a:r>
            <a:r>
              <a:rPr lang="hu-HU" sz="1600" b="1" cap="none" dirty="0" smtClean="0">
                <a:latin typeface="+mn-lt"/>
              </a:rPr>
              <a:t>Antropov</a:t>
            </a:r>
            <a:endParaRPr lang="en-US" sz="1600" b="1" cap="none" dirty="0">
              <a:latin typeface="+mn-lt"/>
            </a:endParaRPr>
          </a:p>
        </p:txBody>
      </p:sp>
      <p:pic>
        <p:nvPicPr>
          <p:cNvPr id="26627" name="Picture 4" descr="01 Ant Ekaterina II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40782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02 Ant Petr II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08050"/>
            <a:ext cx="3841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107950" y="638175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1766 előtt</a:t>
            </a:r>
            <a:endParaRPr lang="en-US">
              <a:latin typeface="Georgia" pitchFamily="18" charset="0"/>
            </a:endParaRP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7596188" y="63817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1762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3050"/>
            <a:ext cx="2679700" cy="3476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1600" b="1" cap="none" dirty="0" smtClean="0">
                <a:latin typeface="+mn-lt"/>
              </a:rPr>
              <a:t>Iván Argunov</a:t>
            </a:r>
            <a:endParaRPr lang="en-US" sz="1600" b="1" cap="none" dirty="0">
              <a:latin typeface="+mn-lt"/>
            </a:endParaRPr>
          </a:p>
        </p:txBody>
      </p:sp>
      <p:pic>
        <p:nvPicPr>
          <p:cNvPr id="27651" name="Picture 6" descr="01 Arg Hripunov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55650" y="1052513"/>
            <a:ext cx="3333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02 Arg Hripunov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052513"/>
            <a:ext cx="32829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4067175" y="5876925"/>
            <a:ext cx="1081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1757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60925" cy="7794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000" b="1" cap="none" dirty="0" smtClean="0">
                <a:latin typeface="+mn-lt"/>
              </a:rPr>
              <a:t>Művészetek Akadémiája (1757)</a:t>
            </a:r>
            <a:br>
              <a:rPr lang="hu-HU" sz="2000" b="1" cap="none" dirty="0" smtClean="0">
                <a:latin typeface="+mn-lt"/>
              </a:rPr>
            </a:br>
            <a:r>
              <a:rPr lang="hu-HU" sz="2000" b="1" cap="none" dirty="0" smtClean="0">
                <a:latin typeface="+mn-lt"/>
              </a:rPr>
              <a:t>és a történelmi festészete</a:t>
            </a:r>
            <a:endParaRPr lang="en-US" sz="2000" b="1" cap="none" dirty="0">
              <a:latin typeface="+mn-lt"/>
            </a:endParaRPr>
          </a:p>
        </p:txBody>
      </p:sp>
      <p:pic>
        <p:nvPicPr>
          <p:cNvPr id="28675" name="Picture 5" descr="01 Los Chudesnyj ulo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63"/>
            <a:ext cx="50038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02 Los Vladimir i Rogne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688" y="0"/>
            <a:ext cx="4024312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250825" y="2205038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1762</a:t>
            </a:r>
            <a:endParaRPr lang="en-US">
              <a:latin typeface="Georgia" pitchFamily="18" charset="0"/>
            </a:endParaRPr>
          </a:p>
        </p:txBody>
      </p:sp>
      <p:sp>
        <p:nvSpPr>
          <p:cNvPr id="28678" name="TextBox 11"/>
          <p:cNvSpPr txBox="1">
            <a:spLocks noChangeArrowheads="1"/>
          </p:cNvSpPr>
          <p:nvPr/>
        </p:nvSpPr>
        <p:spPr bwMode="auto">
          <a:xfrm>
            <a:off x="7885113" y="501332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1770</a:t>
            </a:r>
            <a:endParaRPr lang="en-US">
              <a:latin typeface="Georgia" pitchFamily="18" charset="0"/>
            </a:endParaRPr>
          </a:p>
        </p:txBody>
      </p:sp>
      <p:sp>
        <p:nvSpPr>
          <p:cNvPr id="28679" name="TextBox 12"/>
          <p:cNvSpPr txBox="1">
            <a:spLocks noChangeArrowheads="1"/>
          </p:cNvSpPr>
          <p:nvPr/>
        </p:nvSpPr>
        <p:spPr bwMode="auto">
          <a:xfrm>
            <a:off x="1258888" y="1052513"/>
            <a:ext cx="2376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>
                <a:latin typeface="Georgia" pitchFamily="18" charset="0"/>
              </a:rPr>
              <a:t>Anton Loszenko</a:t>
            </a:r>
            <a:endParaRPr lang="en-US" sz="16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8"/>
          <p:cNvSpPr txBox="1">
            <a:spLocks noChangeArrowheads="1"/>
          </p:cNvSpPr>
          <p:nvPr/>
        </p:nvSpPr>
        <p:spPr bwMode="auto">
          <a:xfrm>
            <a:off x="179388" y="429260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1773</a:t>
            </a:r>
            <a:endParaRPr lang="en-US">
              <a:latin typeface="Georgia" pitchFamily="18" charset="0"/>
            </a:endParaRPr>
          </a:p>
        </p:txBody>
      </p:sp>
      <p:pic>
        <p:nvPicPr>
          <p:cNvPr id="29699" name="Picture 9" descr="03 Los Hektor i Andromah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55435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04 Los Puteshestvujusch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062413"/>
            <a:ext cx="32480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7164388" y="34290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>
                <a:latin typeface="Georgia" pitchFamily="18" charset="0"/>
              </a:rPr>
              <a:t>1760-as évek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2681287" cy="3476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1600" b="1" cap="none" dirty="0" smtClean="0">
                <a:latin typeface="+mn-lt"/>
              </a:rPr>
              <a:t>Pjotr  Szokolov</a:t>
            </a:r>
            <a:endParaRPr lang="en-US" sz="1600" b="1" cap="none" dirty="0">
              <a:latin typeface="+mn-lt"/>
            </a:endParaRP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179388" y="594995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Georgia" pitchFamily="18" charset="0"/>
              </a:rPr>
              <a:t>1782</a:t>
            </a:r>
            <a:endParaRPr lang="en-US">
              <a:latin typeface="Georgia" pitchFamily="18" charset="0"/>
            </a:endParaRPr>
          </a:p>
        </p:txBody>
      </p:sp>
      <p:pic>
        <p:nvPicPr>
          <p:cNvPr id="30724" name="Picture 5" descr="01 Sok Ikar i Ded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37036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227763" y="115888"/>
            <a:ext cx="2681287" cy="34766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1600" b="1" dirty="0">
                <a:latin typeface="+mn-lt"/>
                <a:ea typeface="+mj-ea"/>
                <a:cs typeface="+mj-cs"/>
              </a:rPr>
              <a:t>Grigorij Ugrjumov</a:t>
            </a:r>
            <a:endParaRPr lang="en-US" sz="1600" b="1" dirty="0">
              <a:latin typeface="+mn-lt"/>
              <a:ea typeface="+mj-ea"/>
              <a:cs typeface="+mj-cs"/>
            </a:endParaRPr>
          </a:p>
        </p:txBody>
      </p:sp>
      <p:sp>
        <p:nvSpPr>
          <p:cNvPr id="30726" name="TextBox 11"/>
          <p:cNvSpPr txBox="1">
            <a:spLocks noChangeArrowheads="1"/>
          </p:cNvSpPr>
          <p:nvPr/>
        </p:nvSpPr>
        <p:spPr bwMode="auto">
          <a:xfrm>
            <a:off x="2700338" y="6237288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>
                <a:latin typeface="Georgia" pitchFamily="18" charset="0"/>
              </a:rPr>
              <a:t>1800. előtt</a:t>
            </a:r>
            <a:endParaRPr lang="en-US">
              <a:latin typeface="Georgia" pitchFamily="18" charset="0"/>
            </a:endParaRPr>
          </a:p>
        </p:txBody>
      </p:sp>
      <p:pic>
        <p:nvPicPr>
          <p:cNvPr id="30727" name="Picture 12" descr="02 Ugr Vzjatie Kazan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809625"/>
            <a:ext cx="4633913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9512" y="6381328"/>
            <a:ext cx="464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Georgia" pitchFamily="18" charset="0"/>
              </a:rPr>
              <a:t>Gottfried Kneller</a:t>
            </a:r>
            <a:r>
              <a:rPr lang="hu-HU" sz="1400" dirty="0">
                <a:latin typeface="Georgia" pitchFamily="18" charset="0"/>
              </a:rPr>
              <a:t> (angol festő), I. Péter (1696, London)</a:t>
            </a:r>
            <a:endParaRPr lang="en-US" sz="1400" dirty="0"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1" y="0"/>
            <a:ext cx="3874317" cy="6309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16632"/>
            <a:ext cx="2743200" cy="2419350"/>
          </a:xfrm>
          <a:prstGeom prst="rect">
            <a:avLst/>
          </a:prstGeom>
        </p:spPr>
      </p:pic>
      <p:pic>
        <p:nvPicPr>
          <p:cNvPr id="9" name="Picture 8" descr="12 Pjetr I.JPG"/>
          <p:cNvPicPr>
            <a:picLocks noChangeAspect="1"/>
          </p:cNvPicPr>
          <p:nvPr/>
        </p:nvPicPr>
        <p:blipFill>
          <a:blip r:embed="rId5" cstate="print"/>
          <a:srcRect t="6173" b="4938"/>
          <a:stretch>
            <a:fillRect/>
          </a:stretch>
        </p:blipFill>
        <p:spPr>
          <a:xfrm>
            <a:off x="5916094" y="2860122"/>
            <a:ext cx="2942227" cy="3552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31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6" descr="10 Car Imp Eliza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188913"/>
            <a:ext cx="4902200" cy="6470650"/>
          </a:xfrm>
        </p:spPr>
      </p:pic>
      <p:pic>
        <p:nvPicPr>
          <p:cNvPr id="24579" name="Picture 7" descr="01 Car Petr 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4" y="1196752"/>
            <a:ext cx="29591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7831" y="188913"/>
            <a:ext cx="3024187" cy="874737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Louis Caravaque</a:t>
            </a:r>
            <a:br>
              <a:rPr lang="fr-FR" b="1" dirty="0" smtClean="0"/>
            </a:br>
            <a:r>
              <a:rPr lang="hu-HU" dirty="0" smtClean="0"/>
              <a:t>(</a:t>
            </a:r>
            <a:r>
              <a:rPr lang="hu-HU" cap="none" dirty="0" smtClean="0"/>
              <a:t>1716-tól – 1752/54</a:t>
            </a:r>
            <a:r>
              <a:rPr lang="hu-HU" dirty="0" smtClean="0"/>
              <a:t>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3819" y="6090752"/>
            <a:ext cx="367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+mn-lt"/>
              </a:rPr>
              <a:t>Tanítványai:</a:t>
            </a:r>
            <a:br>
              <a:rPr lang="hu-HU" sz="1600" dirty="0" smtClean="0">
                <a:latin typeface="+mn-lt"/>
              </a:rPr>
            </a:br>
            <a:r>
              <a:rPr lang="hu-HU" sz="1600" dirty="0" smtClean="0">
                <a:latin typeface="+mn-lt"/>
              </a:rPr>
              <a:t>I. Visnyákov, A. Antropov, M. Zaharov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06 Car Docheri Pet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284538"/>
            <a:ext cx="4413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09 Car Elizav Petr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15888"/>
            <a:ext cx="25415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07 Car Petr Petrov Cupid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39481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03 Car Petr I i fl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537075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04 Car Anna Ioan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765175"/>
            <a:ext cx="4108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1 Rot Alexand i Roksa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0"/>
            <a:ext cx="52387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42b Rot Elizaveta Petrov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57338"/>
            <a:ext cx="3313112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79388" y="260350"/>
            <a:ext cx="3455987" cy="116205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49345F"/>
                </a:solidFill>
                <a:latin typeface="Georgia" pitchFamily="18" charset="0"/>
              </a:rPr>
              <a:t>Pietro Antonio Rotari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hu-HU" dirty="0" smtClean="0"/>
              <a:t>(</a:t>
            </a:r>
            <a:r>
              <a:rPr lang="hu-HU" cap="none" dirty="0" smtClean="0"/>
              <a:t>1756-tól – 1762</a:t>
            </a:r>
            <a:r>
              <a:rPr lang="hu-HU" dirty="0" smtClean="0"/>
              <a:t>)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24128" y="645333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+mn-lt"/>
              </a:rPr>
              <a:t>Nagy Sándor és Roxán</a:t>
            </a:r>
            <a:endParaRPr lang="en-US" sz="1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16530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+mn-lt"/>
              </a:rPr>
              <a:t>Tanítványai:</a:t>
            </a:r>
            <a:br>
              <a:rPr lang="hu-HU" sz="1600" dirty="0" smtClean="0">
                <a:latin typeface="+mn-lt"/>
              </a:rPr>
            </a:br>
            <a:r>
              <a:rPr lang="hu-HU" sz="1600" dirty="0" smtClean="0">
                <a:latin typeface="+mn-lt"/>
              </a:rPr>
              <a:t>A. Loszenko, F. Rokotov, I. Argunov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51c Rot Petr II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321175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55 Rot Catherine II tricor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288" y="1196975"/>
            <a:ext cx="40830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24 Rot Room Peterho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9688"/>
            <a:ext cx="5148262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12 Rot Golovka 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6541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15 Rot Golovka 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23825"/>
            <a:ext cx="1660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22 Rot Golovka 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349500"/>
            <a:ext cx="16367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46 Rot Golovka 27.jpg"/>
          <p:cNvPicPr>
            <a:picLocks noChangeAspect="1"/>
          </p:cNvPicPr>
          <p:nvPr/>
        </p:nvPicPr>
        <p:blipFill>
          <a:blip r:embed="rId6" cstate="print"/>
          <a:srcRect l="5267" t="2962" r="5267" b="6322"/>
          <a:stretch>
            <a:fillRect/>
          </a:stretch>
        </p:blipFill>
        <p:spPr bwMode="auto">
          <a:xfrm>
            <a:off x="1908175" y="2349500"/>
            <a:ext cx="1600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19 Rot Golovka 1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4581525"/>
            <a:ext cx="17113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52 Rot Golovka 3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581525"/>
            <a:ext cx="16589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1 Rot Golovka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424112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13 Rot Golovka 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429000"/>
            <a:ext cx="24368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16 Rot Golovka 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429000"/>
            <a:ext cx="24669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28 Rot Chitatelnic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88913"/>
            <a:ext cx="25082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2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3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4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5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6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7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ppt/theme/themeOverride8.xml><?xml version="1.0" encoding="utf-8"?>
<a:themeOverride xmlns:a="http://schemas.openxmlformats.org/drawingml/2006/main">
  <a:clrScheme name="Celebration">
    <a:dk1>
      <a:srgbClr val="49345F"/>
    </a:dk1>
    <a:lt1>
      <a:srgbClr val="DDD9C3"/>
    </a:lt1>
    <a:dk2>
      <a:srgbClr val="000000"/>
    </a:dk2>
    <a:lt2>
      <a:srgbClr val="FFFFFF"/>
    </a:lt2>
    <a:accent1>
      <a:srgbClr val="310095"/>
    </a:accent1>
    <a:accent2>
      <a:srgbClr val="886286"/>
    </a:accent2>
    <a:accent3>
      <a:srgbClr val="A082F5"/>
    </a:accent3>
    <a:accent4>
      <a:srgbClr val="5061C8"/>
    </a:accent4>
    <a:accent5>
      <a:srgbClr val="00AAAA"/>
    </a:accent5>
    <a:accent6>
      <a:srgbClr val="008040"/>
    </a:accent6>
    <a:hlink>
      <a:srgbClr val="A2A2FF"/>
    </a:hlink>
    <a:folHlink>
      <a:srgbClr val="CF9BF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97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Cambria</vt:lpstr>
      <vt:lpstr>Century</vt:lpstr>
      <vt:lpstr>Georgia</vt:lpstr>
      <vt:lpstr>Wingdings</vt:lpstr>
      <vt:lpstr>Celebration</vt:lpstr>
      <vt:lpstr>1_Celebration</vt:lpstr>
      <vt:lpstr>2_Celebration</vt:lpstr>
      <vt:lpstr>3_Celebration</vt:lpstr>
      <vt:lpstr>4_Celebration</vt:lpstr>
      <vt:lpstr>5_Celebration</vt:lpstr>
      <vt:lpstr>6_Celebration</vt:lpstr>
      <vt:lpstr>7_Celebration</vt:lpstr>
      <vt:lpstr>A 18. század festészete</vt:lpstr>
      <vt:lpstr>PowerPoint Presentation</vt:lpstr>
      <vt:lpstr>Louis Caravaque (1716-tól – 1752/54)</vt:lpstr>
      <vt:lpstr>PowerPoint Presentation</vt:lpstr>
      <vt:lpstr>PowerPoint Presentation</vt:lpstr>
      <vt:lpstr>Pietro Antonio Rotari  (1756-tól – 1762)</vt:lpstr>
      <vt:lpstr>PowerPoint Presentation</vt:lpstr>
      <vt:lpstr>PowerPoint Presentation</vt:lpstr>
      <vt:lpstr>PowerPoint Presentation</vt:lpstr>
      <vt:lpstr>PowerPoint Presentation</vt:lpstr>
      <vt:lpstr>A 18. sz. orosz festői: I. Péter ösztöndíjasai</vt:lpstr>
      <vt:lpstr>Andrej Matvejev</vt:lpstr>
      <vt:lpstr>Iván Visnyakov</vt:lpstr>
      <vt:lpstr>Alekszej Antropov</vt:lpstr>
      <vt:lpstr>Iván Argunov</vt:lpstr>
      <vt:lpstr>Művészetek Akadémiája (1757) és a történelmi festészete</vt:lpstr>
      <vt:lpstr>PowerPoint Presentation</vt:lpstr>
      <vt:lpstr>Pjotr  Szokolov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</dc:creator>
  <cp:lastModifiedBy>Denise Szokolov</cp:lastModifiedBy>
  <cp:revision>120</cp:revision>
  <dcterms:created xsi:type="dcterms:W3CDTF">2009-09-21T05:42:24Z</dcterms:created>
  <dcterms:modified xsi:type="dcterms:W3CDTF">2019-05-11T15:34:39Z</dcterms:modified>
</cp:coreProperties>
</file>